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869119" ContentType="image/png"/>
  <Default Extension="537300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ef7cccdd51.36869119"/>
  <Relationship Id="rId3" Type="http://schemas.openxmlformats.org/officeDocument/2006/relationships/image" Target="../media/logo_673d1ef7e02f482.537300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71925"/>
          <a:chOff x="9525" y="9525"/>
          <a:chExt cx="9229725" cy="3971925"/>
        </a:xfrm>
      </p:grpSpPr>
      <p:pic>
        <p:nvPicPr>
          <p:cNvPr id="1" name="B-flow" descr="B-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209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-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2024-11-19T23:27:51Z</dcterms:created>
  <dcterms:modified xsi:type="dcterms:W3CDTF">2024-11-19T23:27:51Z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