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37681" ContentType="image/png"/>
  <Default Extension="733744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c520fd441.51537681"/>
  <Relationship Id="rId3" Type="http://schemas.openxmlformats.org/officeDocument/2006/relationships/image" Target="../media/logo_673d1dc538db602.733744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B-flow" descr="B-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-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2024-11-19T23:22:45Z</dcterms:created>
  <dcterms:modified xsi:type="dcterms:W3CDTF">2024-11-19T23:22:45Z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