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1537681" ContentType="image/png"/>
  <Default Extension="7337449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48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1dc520fd441.51537681"/>
  <Relationship Id="rId3" Type="http://schemas.openxmlformats.org/officeDocument/2006/relationships/image" Target="../media/logo_673d1dc538db602.7337449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895725"/>
          <a:chOff x="9525" y="9525"/>
          <a:chExt cx="9229725" cy="3895725"/>
        </a:xfrm>
      </p:grpSpPr>
      <p:pic>
        <p:nvPicPr>
          <p:cNvPr id="1" name="B-flow" descr="B-flow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14850" cy="31337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prynger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-flow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 European Cardiology 2012;8(3):158–6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2.8.3.15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2024-11-19T23:22:45Z</dcterms:created>
  <dcterms:modified xsi:type="dcterms:W3CDTF">2024-11-19T23:22:45Z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