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137206" ContentType="image/png"/>
  <Default Extension="903185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54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204fbdfee61.81137206"/>
  <Relationship Id="rId3" Type="http://schemas.openxmlformats.org/officeDocument/2006/relationships/image" Target="../media/logo_673d204fd2c3e82.903185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81400"/>
          <a:chOff x="9525" y="9525"/>
          <a:chExt cx="9229725" cy="3581400"/>
        </a:xfrm>
      </p:grpSpPr>
      <p:pic>
        <p:nvPicPr>
          <p:cNvPr id="1" name="E-flow" descr="E-flo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2819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ryng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-flo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European Cardiology 2012;8(3):158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2024-11-19T23:33:35Z</dcterms:created>
  <dcterms:modified xsi:type="dcterms:W3CDTF">2024-11-19T23:33:35Z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