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70327573" ContentType="image/png"/>
  <Default Extension="471707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747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1d7e25c5261.70327573"/>
  <Relationship Id="rId3" Type="http://schemas.openxmlformats.org/officeDocument/2006/relationships/image" Target="../media/logo_673d1d7e4529802.471707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372225"/>
          <a:chOff x="9525" y="9525"/>
          <a:chExt cx="9229725" cy="6372225"/>
        </a:xfrm>
      </p:grpSpPr>
      <p:pic>
        <p:nvPicPr>
          <p:cNvPr id="1" name="Gray-scale Median Calculation" descr="Gray-scale Median Calcula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4457700" cy="561022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Sprynger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ray-scale Median Calcula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 European Cardiology 2012;8(3):158–64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ecr.2012.8.3.158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57">
  <a:themeElements>
    <a:clrScheme name="Theme5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2024-11-19T23:21:34Z</dcterms:created>
  <dcterms:modified xsi:type="dcterms:W3CDTF">2024-11-19T23:21:34Z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