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327573" ContentType="image/png"/>
  <Default Extension="471707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7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d7e25c5261.70327573"/>
  <Relationship Id="rId3" Type="http://schemas.openxmlformats.org/officeDocument/2006/relationships/image" Target="../media/logo_673d1d7e4529802.471707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72225"/>
          <a:chOff x="9525" y="9525"/>
          <a:chExt cx="9229725" cy="6372225"/>
        </a:xfrm>
      </p:grpSpPr>
      <p:pic>
        <p:nvPicPr>
          <p:cNvPr id="1" name="Gray-scale Median Calculation" descr="Gray-scale Median Calc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57700" cy="5610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ryng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ay-scale Median Calc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European Cardiology 2012;8(3):158–6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2.8.3.1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2024-11-19T23:21:34Z</dcterms:created>
  <dcterms:modified xsi:type="dcterms:W3CDTF">2024-11-19T23:21:34Z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