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391789" ContentType="image/png"/>
  <Default Extension="131541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59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22087afcb91.73391789"/>
  <Relationship Id="rId3" Type="http://schemas.openxmlformats.org/officeDocument/2006/relationships/image" Target="../media/logo_673d22089419f42.131541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81400"/>
          <a:chOff x="9525" y="9525"/>
          <a:chExt cx="9229725" cy="3581400"/>
        </a:xfrm>
      </p:grpSpPr>
      <p:pic>
        <p:nvPicPr>
          <p:cNvPr id="1" name="Irregular Surface" descr="Irregular Surfa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2819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ryng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rregular Surfa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58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2024-11-19T23:40:56Z</dcterms:created>
  <dcterms:modified xsi:type="dcterms:W3CDTF">2024-11-19T23:40:56Z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