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129823" ContentType="image/png"/>
  <Default Extension="649195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92d89ce81.56129823"/>
  <Relationship Id="rId3" Type="http://schemas.openxmlformats.org/officeDocument/2006/relationships/image" Target="../media/logo_673d1a9307cd742.649195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Carotid Artery Within Traplaque Neovascularisation on Contrast Enhanced Ultrasound" descr="Carotid Artery Within Traplaque Neovascularisation on Contrast Enhanced Ultras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91050" cy="2990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otid Artery Within Traplaque Neovascularisation on Contrast Enhanced Ultrasou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2024-11-19T23:09:07Z</dcterms:created>
  <dcterms:modified xsi:type="dcterms:W3CDTF">2024-11-19T23:09:07Z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