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851059" ContentType="image/png"/>
  <Default Extension="347452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deaf054561.69851059"/>
  <Relationship Id="rId3" Type="http://schemas.openxmlformats.org/officeDocument/2006/relationships/image" Target="../media/logo_673d1deb17faf62.347452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14700"/>
          <a:chOff x="9525" y="9525"/>
          <a:chExt cx="9229725" cy="3314700"/>
        </a:xfrm>
      </p:grpSpPr>
      <p:pic>
        <p:nvPicPr>
          <p:cNvPr id="1" name="High-resolution Multi-array Echo-tracking System" descr="High-resolution Multi-array Echo-tracking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2552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h-resolution Multi-array Echo-tracking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2024-11-19T23:23:23Z</dcterms:created>
  <dcterms:modified xsi:type="dcterms:W3CDTF">2024-11-19T23:23:23Z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