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284821" ContentType="image/png"/>
  <Default Extension="642730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4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c43f078c51.43284821"/>
  <Relationship Id="rId3" Type="http://schemas.openxmlformats.org/officeDocument/2006/relationships/image" Target="../media/logo_673d1c44123ba12.642730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95775"/>
          <a:chOff x="9525" y="9525"/>
          <a:chExt cx="9229725" cy="4295775"/>
        </a:xfrm>
      </p:grpSpPr>
      <p:pic>
        <p:nvPicPr>
          <p:cNvPr id="1" name="Normal Middle Cerebral Artery Flow" descr="Normal Middle Cerebral Artery Flo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3533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ryng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rmal Middle Cerebral Artery Flo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European Cardiology 2012;8(3):158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2024-11-19T23:16:20Z</dcterms:created>
  <dcterms:modified xsi:type="dcterms:W3CDTF">2024-11-19T23:16:20Z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