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690957" ContentType="image/png"/>
  <Default Extension="387375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dd10852311.57690957"/>
  <Relationship Id="rId3" Type="http://schemas.openxmlformats.org/officeDocument/2006/relationships/image" Target="../media/logo_673d1dd121ca852.387375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86250"/>
          <a:chOff x="9525" y="9525"/>
          <a:chExt cx="9229725" cy="4286250"/>
        </a:xfrm>
      </p:grpSpPr>
      <p:pic>
        <p:nvPicPr>
          <p:cNvPr id="1" name="Impaired Middle Cerebral Artery Flow Due to Severe Homolateral Internal Carotid Stenosis" descr="Impaired Middle Cerebral Artery Flow Due to Severe Homolateral Internal Carotid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524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ired Middle Cerebral Artery Flow Due to Severe Homolateral Internal Carotid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2024-11-19T23:22:57Z</dcterms:created>
  <dcterms:modified xsi:type="dcterms:W3CDTF">2024-11-19T23:22:57Z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