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11781" ContentType="image/png"/>
  <Default Extension="171561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682b2e171.36911781"/>
  <Relationship Id="rId3" Type="http://schemas.openxmlformats.org/officeDocument/2006/relationships/image" Target="../media/logo_673d1d684a01d02.171561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High-intensity Transient Signals in the Middle Cerebral Artery" descr="High-intensity Transient Signals in the Middle Cerebral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-intensity Transient Signals in the Middle Cerebral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2024-11-19T23:21:12Z</dcterms:created>
  <dcterms:modified xsi:type="dcterms:W3CDTF">2024-11-19T23:21:12Z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