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400017" ContentType="image/png"/>
  <Default Extension="096924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1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b04662c101.69400017"/>
  <Relationship Id="rId3" Type="http://schemas.openxmlformats.org/officeDocument/2006/relationships/image" Target="../media/logo_673d1b047e19892.096924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62475"/>
          <a:chOff x="9525" y="9525"/>
          <a:chExt cx="9229725" cy="4562475"/>
        </a:xfrm>
      </p:grpSpPr>
      <p:pic>
        <p:nvPicPr>
          <p:cNvPr id="1" name="Echo-tracking of the Common Carotid Artery Wall" descr="Echo-tracking of the Common Carotid Artery Wal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3800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ryng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ho-tracking of the Common Carotid Artery Wal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58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2024-11-19T23:11:00Z</dcterms:created>
  <dcterms:modified xsi:type="dcterms:W3CDTF">2024-11-19T23:11:00Z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