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943173" ContentType="image/png"/>
  <Default Extension="731750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0db35c721.64943173"/>
  <Relationship Id="rId3" Type="http://schemas.openxmlformats.org/officeDocument/2006/relationships/image" Target="../media/logo_673d1c0dc1a9812.731750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9575"/>
          <a:chOff x="9525" y="9525"/>
          <a:chExt cx="9229725" cy="4219575"/>
        </a:xfrm>
      </p:grpSpPr>
      <p:pic>
        <p:nvPicPr>
          <p:cNvPr id="1" name="Arterial Stiffness Evaluation by Echo-tracking" descr="Arterial Stiffness Evaluation by Echo-track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457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terial Stiffness Evaluation by Echo-track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2024-11-19T23:15:25Z</dcterms:created>
  <dcterms:modified xsi:type="dcterms:W3CDTF">2024-11-19T23:15:25Z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