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399038" ContentType="image/png"/>
  <Default Extension="790389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8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18f7a64681.63399038"/>
  <Relationship Id="rId3" Type="http://schemas.openxmlformats.org/officeDocument/2006/relationships/image" Target="../media/logo_673d218f9262842.790389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43425"/>
          <a:chOff x="9525" y="9525"/>
          <a:chExt cx="9229725" cy="4543425"/>
        </a:xfrm>
      </p:grpSpPr>
      <p:pic>
        <p:nvPicPr>
          <p:cNvPr id="1" name="Augmentation Index" descr="Augmentation Inde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781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ugmentation Inde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2024-11-19T23:38:55Z</dcterms:created>
  <dcterms:modified xsi:type="dcterms:W3CDTF">2024-11-19T23:38:55Z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