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38588692" ContentType="image/png"/>
  <Default Extension="32788751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7482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d1dbc7abe391.38588692"/>
  <Relationship Id="rId3" Type="http://schemas.openxmlformats.org/officeDocument/2006/relationships/image" Target="../media/logo_673d1dbc99daf32.32788751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Speckle Tracking" descr="Speckle Tracki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3790950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prynger M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peckle Tracking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 European Cardiology 2012;8(3):158–64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12.8.3.158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0">
  <a:themeElements>
    <a:clrScheme name="Theme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2024-11-19T23:22:36Z</dcterms:created>
  <dcterms:modified xsi:type="dcterms:W3CDTF">2024-11-19T23:22:36Z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