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588692" ContentType="image/png"/>
  <Default Extension="327887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dbc7abe391.38588692"/>
  <Relationship Id="rId3" Type="http://schemas.openxmlformats.org/officeDocument/2006/relationships/image" Target="../media/logo_673d1dbc99daf32.327887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peckle Tracking" descr="Speckle Track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90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eckle Track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2024-11-19T23:22:36Z</dcterms:created>
  <dcterms:modified xsi:type="dcterms:W3CDTF">2024-11-19T23:22:36Z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