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225366" ContentType="image/png"/>
  <Default Extension="009266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8e25acec81.32225366"/>
  <Relationship Id="rId3" Type="http://schemas.openxmlformats.org/officeDocument/2006/relationships/image" Target="../media/logo_673d18e2761fc82.009266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33875"/>
          <a:chOff x="9525" y="9525"/>
          <a:chExt cx="9229725" cy="4333875"/>
        </a:xfrm>
      </p:grpSpPr>
      <p:pic>
        <p:nvPicPr>
          <p:cNvPr id="1" name="Measurement of Intima-media Thickness on the Far Wall of the Common Carotid Artery" descr="Measurement of Intima-media Thickness on the Far Wall of the Common Carotid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571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asurement of Intima-media Thickness on the Far Wall of the Common Carotid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2024-11-19T23:01:54Z</dcterms:created>
  <dcterms:modified xsi:type="dcterms:W3CDTF">2024-11-19T23:01:54Z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