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754171" ContentType="image/png"/>
  <Default Extension="21455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bdaa13d41.05754171"/>
  <Relationship Id="rId3" Type="http://schemas.openxmlformats.org/officeDocument/2006/relationships/image" Target="../media/logo_673d19bdc674602.21455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Prolapse of the Posterior Mitral Valve Leaflet, Model of the Valve Made by Mitral Valve Quantification Plug-in" descr="Prolapse of the Posterior Mitral Valve Leaflet, Model of the Valve Made by Mitral Valve Quantification Plug-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or A, Nagy A, Nagy A, Merkel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lapse of the Posterior Mitral Valve Leaflet, Model of the Valve Made by Mitral Valve Quantification Plug-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65–7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2024-11-19T23:05:33Z</dcterms:created>
  <dcterms:modified xsi:type="dcterms:W3CDTF">2024-11-19T23:05:33Z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