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754171" ContentType="image/png"/>
  <Default Extension="214552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38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9bdaa13d41.05754171"/>
  <Relationship Id="rId3" Type="http://schemas.openxmlformats.org/officeDocument/2006/relationships/image" Target="../media/logo_673d19bdc674602.214552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76750"/>
          <a:chOff x="9525" y="9525"/>
          <a:chExt cx="9229725" cy="4476750"/>
        </a:xfrm>
      </p:grpSpPr>
      <p:pic>
        <p:nvPicPr>
          <p:cNvPr id="1" name="Prolapse of the Posterior Mitral Valve Leaflet, Model of the Valve Made by Mitral Valve Quantification Plug-in" descr="Prolapse of the Posterior Mitral Valve Leaflet, Model of the Valve Made by Mitral Valve Quantification Plug-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3714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por A, Nagy A, Nagy A, Merkely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lapse of the Posterior Mitral Valve Leaflet, Model of the Valve Made by Mitral Valve Quantification Plug-i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165–7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6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2024-11-19T23:05:33Z</dcterms:created>
  <dcterms:modified xsi:type="dcterms:W3CDTF">2024-11-19T23:05:33Z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