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06579" ContentType="image/png"/>
  <Default Extension="705832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be71210611.13406579"/>
  <Relationship Id="rId3" Type="http://schemas.openxmlformats.org/officeDocument/2006/relationships/image" Target="../media/logo_673d1be72c1bc32.705832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Model of the Mitral Valve in Primary Dilated Cardiomyopathy" descr="Model of the Mitral Valve in Primary Dilated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505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or A, Nagy A, Nagy A, Merkel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el of the Mitral Valve in Primary Dilated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2024-11-19T23:14:47Z</dcterms:created>
  <dcterms:modified xsi:type="dcterms:W3CDTF">2024-11-19T23:14:47Z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