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042439" ContentType="image/png"/>
  <Default Extension="266476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7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d7e237f211.08042439"/>
  <Relationship Id="rId3" Type="http://schemas.openxmlformats.org/officeDocument/2006/relationships/image" Target="../media/logo_673d1d7e3b2cb22.266476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00550"/>
          <a:chOff x="9525" y="9525"/>
          <a:chExt cx="9229725" cy="4400550"/>
        </a:xfrm>
      </p:grpSpPr>
      <p:pic>
        <p:nvPicPr>
          <p:cNvPr id="1" name="Model of the Mitral Valve in Primary Dilated Cardiomyopathy" descr="Model of the Mitral Valve in Primary Dilated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3638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or A, Nagy A, Nagy A, Merkel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el of the Mitral Valve in Primary Dilated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65–7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2024-11-19T23:21:34Z</dcterms:created>
  <dcterms:modified xsi:type="dcterms:W3CDTF">2024-11-19T23:21:34Z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