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469223" ContentType="image/png"/>
  <Default Extension="506522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6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316219ed51.61469223"/>
  <Relationship Id="rId3" Type="http://schemas.openxmlformats.org/officeDocument/2006/relationships/image" Target="../media/logo_673d23162742b72.506522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38650"/>
          <a:chOff x="9525" y="9525"/>
          <a:chExt cx="9229725" cy="4438650"/>
        </a:xfrm>
      </p:grpSpPr>
      <p:pic>
        <p:nvPicPr>
          <p:cNvPr id="1" name="Asymmetrical Proximal Isovelocity Surface Area in Functional Mitral Regurgitation" descr="Asymmetrical Proximal Isovelocity Surface Area in Functional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676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or A, Nagy A, Nagy A, Merkel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ymmetrical Proximal Isovelocity Surface Area in Functional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65–7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2024-11-19T23:45:26Z</dcterms:created>
  <dcterms:modified xsi:type="dcterms:W3CDTF">2024-11-19T23:45:26Z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