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92766" ContentType="image/png"/>
  <Default Extension="84148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4aa97c971.09292766"/>
  <Relationship Id="rId3" Type="http://schemas.openxmlformats.org/officeDocument/2006/relationships/image" Target="../media/logo_673d194ab75e822.84148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43625"/>
          <a:chOff x="9525" y="9525"/>
          <a:chExt cx="9229725" cy="6143625"/>
        </a:xfrm>
      </p:grpSpPr>
      <p:pic>
        <p:nvPicPr>
          <p:cNvPr id="1" name="Kinetics of Cardiac Troponin and Detection by Conventional and by High-sensitivity Cardiac Troponin Assays in Patients with Acute Coronary Syndromes" descr="Kinetics of Cardiac Troponin and Detection by Conventional and by High-sensitivity Cardiac Troponin Assays in Patients with Acute Coronary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05325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lingenberg R, Matter CM, Wyss C, Hof D, von Eckardstein A, Lüscher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netics of Cardiac Troponin and Detection by Conventional and by High-sensitivity Cardiac Troponin Assays in Patients with Acute Coronary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81-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2024-11-19T23:03:38Z</dcterms:created>
  <dcterms:modified xsi:type="dcterms:W3CDTF">2024-11-19T23:03:38Z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