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216588" ContentType="image/png"/>
  <Default Extension="869701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1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092169e541.23216588"/>
  <Relationship Id="rId3" Type="http://schemas.openxmlformats.org/officeDocument/2006/relationships/image" Target="../media/logo_673d10923161912.869701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European Society of Cardiology Guidelines for Ruling out Acute Coronary Syndromes Using High-sensitivity Cardiac Troponin Assays" descr="European Society of Cardiology Guidelines for Ruling out Acute Coronary Syndromes Using High-sensitivity Cardiac Troponin Ass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43425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lingenberg R, Matter CM, Wyss C, Hof D, von Eckardstein A, Lüscher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uropean Society of Cardiology Guidelines for Ruling out Acute Coronary Syndromes Using High-sensitivity Cardiac Troponin Ass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81-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8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2024-11-19T22:26:26Z</dcterms:created>
  <dcterms:modified xsi:type="dcterms:W3CDTF">2024-11-19T22:26:26Z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