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68133" ContentType="image/png"/>
  <Default Extension="314530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2ad6fba661.93768133"/>
  <Relationship Id="rId3" Type="http://schemas.openxmlformats.org/officeDocument/2006/relationships/image" Target="../media/logo_673d12ad8e77782.314530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Global Registry of Acute Coronary Event Risk Score in Patients with Acute Coronary Syndromes for All-cause Mortality from Discharge to Six Months" descr="Global Registry of Acute Coronary Event Risk Score in Patients with Acute Coronary Syndromes for All-cause Mortality from Discharge to Six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24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lingenberg R, Matter CM, Wyss C, Hof D, von Eckardstein A, Lüscher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lobal Registry of Acute Coronary Event Risk Score in Patients with Acute Coronary Syndromes for All-cause Mortality from Discharge to Six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1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2024-11-19T22:35:25Z</dcterms:created>
  <dcterms:modified xsi:type="dcterms:W3CDTF">2024-11-19T22:35:25Z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