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364428" ContentType="image/png"/>
  <Default Extension="715490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2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2f099f3e71.66364428"/>
  <Relationship Id="rId3" Type="http://schemas.openxmlformats.org/officeDocument/2006/relationships/image" Target="../media/logo_673d12f0ac59802.715490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hrombolysis in Myocardial Infarction Risk Score for Patients with Unstable Angina and Non-ST-elevation Myocardial Infarction – Predictor Variables" descr="Thrombolysis in Myocardial Infarction Risk Score for Patients with Unstable Angina and Non-ST-elevation Myocardial Infarction – Predictor Variabl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790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lingenberg R, Matter CM, Wyss C, Hof D, von Eckardstein A, Lüscher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rombolysis in Myocardial Infarction Risk Score for Patients with Unstable Angina and Non-ST-elevation Myocardial Infarction – Predictor Variab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81-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8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2024-11-19T22:36:32Z</dcterms:created>
  <dcterms:modified xsi:type="dcterms:W3CDTF">2024-11-19T22:36:32Z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