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10788" ContentType="image/png"/>
  <Default Extension="869613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2c564eb781.73610788"/>
  <Relationship Id="rId3" Type="http://schemas.openxmlformats.org/officeDocument/2006/relationships/image" Target="../media/logo_673d12c57d3c772.869613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Systolic Function in Patients with Diastolic Heart Failure Compared to Normals" descr="Systolic Function in Patients with Diastolic Heart Failure Compared to Norm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iseth OA, Opdahl A, Boe E, Skulstad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ystolic Function in Patients with Diastolic Heart Failure Compared to Norm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86–9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2024-11-19T22:35:49Z</dcterms:created>
  <dcterms:modified xsi:type="dcterms:W3CDTF">2024-11-19T22:35:49Z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