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502368" ContentType="image/png"/>
  <Default Extension="083869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19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262144e841.46502368"/>
  <Relationship Id="rId3" Type="http://schemas.openxmlformats.org/officeDocument/2006/relationships/image" Target="../media/logo_673d126232ce982.083869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oss of Diastolic Suction in Heart Failure" descr="Loss of Diastolic Suction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iseth OA, Opdahl A, Boe E, Skulstad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ss of Diastolic Suction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86–9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2024-11-19T22:34:10Z</dcterms:created>
  <dcterms:modified xsi:type="dcterms:W3CDTF">2024-11-19T22:34:10Z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