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365744" ContentType="image/png"/>
  <Default Extension="130846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1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0edbf283101.41365744"/>
  <Relationship Id="rId3" Type="http://schemas.openxmlformats.org/officeDocument/2006/relationships/image" Target="../media/logo_673d0edc1b4f182.130846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chematic Representation of Non-invasive Methods to Diagnose Diastolic Heart Failure" descr="Schematic Representation of Non-invasive Methods to Diagnose Diastol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iseth OA, Opdahl A, Boe E, Skulstad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Representation of Non-invasive Methods to Diagnose Diastol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86–9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2024-11-19T22:19:08Z</dcterms:created>
  <dcterms:modified xsi:type="dcterms:W3CDTF">2024-11-19T22:19:08Z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