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7645511" ContentType="image/png"/>
  <Default Extension="5262054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11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0f7f30afe61.77645511"/>
  <Relationship Id="rId3" Type="http://schemas.openxmlformats.org/officeDocument/2006/relationships/image" Target="../media/logo_673d0f7f36f7862.5262054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Schematic Illustration of the Three Independent Determinants of e’" descr="Schematic Illustration of the Three Independent Determinants of e’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6957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miseth OA, Opdahl A, Boe E, Skulstad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ematic Illustration of the Three Independent Determinants of e’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2012;8(3):186–9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2.8.3.18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2024-11-19T22:21:51Z</dcterms:created>
  <dcterms:modified xsi:type="dcterms:W3CDTF">2024-11-19T22:21:51Z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