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294586" ContentType="image/png"/>
  <Default Extension="954069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07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0de2d0f5121.09294586"/>
  <Relationship Id="rId3" Type="http://schemas.openxmlformats.org/officeDocument/2006/relationships/image" Target="../media/logo_673d0de2e0d0882.954069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95975"/>
          <a:chOff x="9525" y="9525"/>
          <a:chExt cx="9229725" cy="5895975"/>
        </a:xfrm>
      </p:grpSpPr>
      <p:pic>
        <p:nvPicPr>
          <p:cNvPr id="1" name="The 2011 NICE/BHS Treatment Algorithm Showing the Importance of Combination Therapy" descr="The 2011 NICE/BHS Treatment Algorithm Showing the Importance of Combination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76750" cy="5133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2011 NICE/BHS Treatment Algorithm Showing the Importance of Combination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19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9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2024-11-19T22:14:58Z</dcterms:created>
  <dcterms:modified xsi:type="dcterms:W3CDTF">2024-11-19T22:14:58Z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