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94586" ContentType="image/png"/>
  <Default Extension="954069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07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0de2d0f5121.09294586"/>
  <Relationship Id="rId3" Type="http://schemas.openxmlformats.org/officeDocument/2006/relationships/image" Target="../media/logo_673d0de2e0d0882.954069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The 2011 NICE/BHS Treatment Algorithm Showing the Importance of Combination Therapy" descr="The 2011 NICE/BHS Treatment Algorithm Showing the Importance of Combin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2011 NICE/BHS Treatment Algorithm Showing the Importance of Combin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9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2024-11-19T22:14:58Z</dcterms:created>
  <dcterms:modified xsi:type="dcterms:W3CDTF">2024-11-19T22:14:58Z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