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055175" ContentType="image/png"/>
  <Default Extension="330917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17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1c38b4e961.16055175"/>
  <Relationship Id="rId3" Type="http://schemas.openxmlformats.org/officeDocument/2006/relationships/image" Target="../media/logo_673d11c3a926602.330917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62525"/>
          <a:chOff x="9525" y="9525"/>
          <a:chExt cx="9229725" cy="4962525"/>
        </a:xfrm>
      </p:grpSpPr>
      <p:pic>
        <p:nvPicPr>
          <p:cNvPr id="1" name="Comparison of Mortality Outcomes in Hypertension Trials Involving Patients at High Risk" descr="Comparison of Mortality Outcomes in Hypertension Trials Involving Patients at High Ris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00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Mortality Outcomes in Hypertension Trials Involving Patients at High Ris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19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9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2024-11-19T22:31:31Z</dcterms:created>
  <dcterms:modified xsi:type="dcterms:W3CDTF">2024-11-19T22:31:31Z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