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426663" ContentType="image/png"/>
  <Default Extension="057764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2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2deb7d9501.21426663"/>
  <Relationship Id="rId3" Type="http://schemas.openxmlformats.org/officeDocument/2006/relationships/image" Target="../media/logo_673d12decc97a42.057764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72025"/>
          <a:chOff x="9525" y="9525"/>
          <a:chExt cx="9229725" cy="4772025"/>
        </a:xfrm>
      </p:grpSpPr>
      <p:pic>
        <p:nvPicPr>
          <p:cNvPr id="1" name="Landscape of Combination Therapy - Which Way Forward? Proceedings of the Satellite Symposium Held at the ESH European Meeting on Hypertension and Cardiovascular Protection, 27 April 2012, London" descr="Landscape of Combination Therapy - Which Way Forward? Proceedings of the Satellite Symposium Held at the ESH European Meeting on Hypertension and Cardiovascular Protection, 27 April 2012, Lond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9580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dscape of Combination Therapy - Which Way Forward? Proceedings of the Satellite Symposium Held at the ESH European Meeting on Hypertension and Cardiovascular Protection, 27 April 2012, Lond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9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9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2024-11-19T22:36:14Z</dcterms:created>
  <dcterms:modified xsi:type="dcterms:W3CDTF">2024-11-19T22:36:14Z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