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77069" ContentType="image/png"/>
  <Default Extension="439103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1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1acaf85261.87277069"/>
  <Relationship Id="rId3" Type="http://schemas.openxmlformats.org/officeDocument/2006/relationships/image" Target="../media/logo_673d11acbf16732.439103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Blood Pressure and Metabolic Effects of Perindopril/Amlodipine Versus Atenolol/Thiazide Combination in the ASCOT Study" descr="Blood Pressure and Metabolic Effects of Perindopril/Amlodipine Versus Atenolol/Thiazide Combination in the ASCOT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05325" cy="2819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d Pressure and Metabolic Effects of Perindopril/Amlodipine Versus Atenolol/Thiazide Combination in the ASCOT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2012;8(3):19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2024-11-19T22:31:08Z</dcterms:created>
  <dcterms:modified xsi:type="dcterms:W3CDTF">2024-11-19T22:31:08Z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