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991885" ContentType="image/png"/>
  <Default Extension="296340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16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16a4d13351.75991885"/>
  <Relationship Id="rId3" Type="http://schemas.openxmlformats.org/officeDocument/2006/relationships/image" Target="../media/logo_673d116a7bba952.296340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53100"/>
          <a:chOff x="9525" y="9525"/>
          <a:chExt cx="9229725" cy="5753100"/>
        </a:xfrm>
      </p:grpSpPr>
      <p:pic>
        <p:nvPicPr>
          <p:cNvPr id="1" name=" Computed Tomography of the Chest Showing Hyperdense Pericardial Effusion" descr=" Computed Tomography of the Chest Showing Hyperdense Pericardial Effu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4991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kala H, Kalavakunta JK, Laird-Fick H, Kamath S, Gupta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 Computed Tomography of the Chest Showing Hyperdense Pericardial Effu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223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2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2024-11-19T22:30:02Z</dcterms:created>
  <dcterms:modified xsi:type="dcterms:W3CDTF">2024-11-19T22:30:02Z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