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4792574" ContentType="image/png"/>
  <Default Extension="0944818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47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64b8599d41.44792574"/>
  <Relationship Id="rId3" Type="http://schemas.openxmlformats.org/officeDocument/2006/relationships/image" Target="../media/logo_673cf64ba0f7022.0944818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00775"/>
          <a:chOff x="9525" y="9525"/>
          <a:chExt cx="9229725" cy="6200775"/>
        </a:xfrm>
      </p:grpSpPr>
      <p:pic>
        <p:nvPicPr>
          <p:cNvPr id="1" name="Gross and Histopathological Images of the Resected Mass (Paraganglioma)" descr="Gross and Histopathological Images of the Resected Mass (Paraganglioma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5438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okala H, Kalavakunta JK, Laird-Fick H, Kamath S, Gupta 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ross and Histopathological Images of the Resected Mass (Paraganglioma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2012;8(3):223–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2.8.3.2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2024-11-19T20:34:19Z</dcterms:created>
  <dcterms:modified xsi:type="dcterms:W3CDTF">2024-11-19T20:34:19Z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