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60227" ContentType="image/png"/>
  <Default Extension="454898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80cb00181.73360227"/>
  <Relationship Id="rId3" Type="http://schemas.openxmlformats.org/officeDocument/2006/relationships/image" Target="../media/logo_673cf380ce77c72.454898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81425"/>
          <a:chOff x="9525" y="9525"/>
          <a:chExt cx="9229725" cy="3781425"/>
        </a:xfrm>
      </p:grpSpPr>
      <p:pic>
        <p:nvPicPr>
          <p:cNvPr id="1" name="Mechanisms that Promote Cardiovascular Disease" descr="Mechanisms that Promote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ehrle H, Müller-Ehmsen J, Erdmann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that Promote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19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2024-11-19T20:22:24Z</dcterms:created>
  <dcterms:modified xsi:type="dcterms:W3CDTF">2024-11-19T20:22:24Z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