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626822" ContentType="image/png"/>
  <Default Extension="667716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980a6c4c91.24626822"/>
  <Relationship Id="rId3" Type="http://schemas.openxmlformats.org/officeDocument/2006/relationships/image" Target="../media/logo_673cf980c6c9652.667716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Proposed Mechanisms Linking Poor Oral Health with AF" descr="Proposed Mechanisms Linking Poor Oral Health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00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ssan A, Lip GY, Fauchier L, Harris R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Mechanisms Linking Poor Oral Health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7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2024-11-19T20:48:00Z</dcterms:created>
  <dcterms:modified xsi:type="dcterms:W3CDTF">2024-11-19T20:48:00Z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