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673831" ContentType="image/png"/>
  <Default Extension="902864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9e1bc4381.90673831"/>
  <Relationship Id="rId3" Type="http://schemas.openxmlformats.org/officeDocument/2006/relationships/image" Target="../media/logo_673cf69e356a762.902864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Activation Map of Ventricular Arrhythmias Originating from the Posteroseptal Right Ventricular Outflow Tract Site" descr="Activation Map of Ventricular Arrhythmias Originating from the Posteroseptal Right Ventricular Outflow Tract Si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iani MV, Piro A, Della Rocca DG, Forleo GB, Pothineni NV, Romero JE, Di Biase L, Fedele F, Lavalle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tivation Map of Ventricular Arrhythmias Originating from the Posteroseptal Right Ventricular Outflow Tract Si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2024-11-19T20:35:42Z</dcterms:created>
  <dcterms:modified xsi:type="dcterms:W3CDTF">2024-11-19T20:35:42Z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