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987097" ContentType="image/png"/>
  <Default Extension="771365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ca2c32211.51987097"/>
  <Relationship Id="rId3" Type="http://schemas.openxmlformats.org/officeDocument/2006/relationships/image" Target="../media/logo_673cf9ca4ae1e72.771365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Intracardiac Echocardiography Showing the Relationship Between the Right Coronary Cusp and Right Ventricular Outflow Tract" descr="Intracardiac Echocardiography Showing the Relationship Between the Right Coronary Cusp and Right Ventricular Outflow Tra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33900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iani MV, Piro A, Della Rocca DG, Forleo GB, Pothineni NV, Romero JE, Di Biase L, Fedele F, Lavalle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cardiac Echocardiography Showing the Relationship Between the Right Coronary Cusp and Right Ventricular Outflow Tra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2024-11-19T20:49:14Z</dcterms:created>
  <dcterms:modified xsi:type="dcterms:W3CDTF">2024-11-19T20:49:14Z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