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3536116" ContentType="image/png"/>
  <Default Extension="4476661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47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6815bb1d51.73536116"/>
  <Relationship Id="rId3" Type="http://schemas.openxmlformats.org/officeDocument/2006/relationships/image" Target="../media/logo_673cf6816006a82.4476661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12-lead ECG of Ventricular Arrhythmias Arising from Right Ventricular Outflow Tract Anterior, Middle and Posterior Sites" descr="12-lead ECG of Ventricular Arrhythmias Arising from Right Ventricular Outflow Tract Anterior, Middle and Posterior Sit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32194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riani MV, Piro A, Della Rocca DG, Forleo GB, Pothineni NV, Romero JE, Di Biase L, Fedele F, Lavalle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2-lead ECG of Ventricular Arrhythmias Arising from Right Ventricular Outflow Tract Anterior, Middle and Posterior Sit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1):10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1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2024-11-19T20:35:13Z</dcterms:created>
  <dcterms:modified xsi:type="dcterms:W3CDTF">2024-11-19T20:35:13Z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