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957644" ContentType="image/png"/>
  <Default Extension="071715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afdeb58b91.13957644"/>
  <Relationship Id="rId3" Type="http://schemas.openxmlformats.org/officeDocument/2006/relationships/image" Target="../media/logo_673cfafdf28af02.071715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14850"/>
          <a:chOff x="9525" y="9525"/>
          <a:chExt cx="9229725" cy="4514850"/>
        </a:xfrm>
      </p:grpSpPr>
      <p:pic>
        <p:nvPicPr>
          <p:cNvPr id="1" name="12-lead ECG of Ventricular Arrhythmias Arising from Different Left Ventricular Outflow Tract Sites" descr="12-lead ECG of Ventricular Arrhythmias Arising from Different Left Ventricular Outflow Tract Si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52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iani MV, Piro A, Della Rocca DG, Forleo GB, Pothineni NV, Romero JE, Di Biase L, Fedele F, Lavalle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2-lead ECG of Ventricular Arrhythmias Arising from Different Left Ventricular Outflow Tract Si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2024-11-19T20:54:21Z</dcterms:created>
  <dcterms:modified xsi:type="dcterms:W3CDTF">2024-11-19T20:54:21Z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