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7723372" ContentType="image/png"/>
  <Default Extension="7520861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37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293063e221.37723372"/>
  <Relationship Id="rId3" Type="http://schemas.openxmlformats.org/officeDocument/2006/relationships/image" Target="../media/logo_673cf293271d142.7520861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29175"/>
          <a:chOff x="9525" y="9525"/>
          <a:chExt cx="9229725" cy="4829175"/>
        </a:xfrm>
      </p:grpSpPr>
      <p:pic>
        <p:nvPicPr>
          <p:cNvPr id="1" name="Published Algorithms and Their Predictive Value for Differentiating Left Ventricular Outflow Tract from Right Ventricular Outflow Tract Ventricular Arrhythmia" descr="Published Algorithms and Their Predictive Value for Differentiating Left Ventricular Outflow Tract from Right Ventricular Outflow Tract Ventricular Arrhythm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962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iani MV, Piro A, Della Rocca DG, Forleo GB, Pothineni NV, Romero JE, Di Biase L, Fedele F, Lavalle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ublished Algorithms and Their Predictive Value for Differentiating Left Ventricular Outflow Tract from Right Ventricular Outflow Tract Ventricular Arrhythm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1):10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2024-11-19T20:18:27Z</dcterms:created>
  <dcterms:modified xsi:type="dcterms:W3CDTF">2024-11-19T20:18:27Z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