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284355" ContentType="image/png"/>
  <Default Extension="214040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5835d9021.41284355"/>
  <Relationship Id="rId3" Type="http://schemas.openxmlformats.org/officeDocument/2006/relationships/image" Target="../media/logo_673cf2585422722.214040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lative Frequency of Conduction Disturbances and Arrhythmias in Autoimmune Systemic Diseases" descr="Relative Frequency of Conduction Disturbances and Arrhythmias in Autoimmune Systemic Dise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33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stiras SC, Moutsopoulos H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ve Frequency of Conduction Disturbances and Arrhythmias in Autoimmune Systemic Dise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7–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2024-11-19T20:17:28Z</dcterms:created>
  <dcterms:modified xsi:type="dcterms:W3CDTF">2024-11-19T20:17:28Z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