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2197854" ContentType="image/png"/>
  <Default Extension="6921413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640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f3995b4e851.42197854"/>
  <Relationship Id="rId3" Type="http://schemas.openxmlformats.org/officeDocument/2006/relationships/image" Target="../media/logo_673cf3997142392.6921413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00800"/>
          <a:chOff x="9525" y="9525"/>
          <a:chExt cx="9229725" cy="6400800"/>
        </a:xfrm>
      </p:grpSpPr>
      <p:pic>
        <p:nvPicPr>
          <p:cNvPr id="1" name="Arrhythmias in Scleroderma Heart Disease: MRI Findings" descr="Arrhythmias in Scleroderma Heart Disease: MRI Finding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24375" cy="56388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lastiras SC, Moutsopoulos H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rrhythmias in Scleroderma Heart Disease: MRI Finding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1):17–2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4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2024-11-19T20:22:49Z</dcterms:created>
  <dcterms:modified xsi:type="dcterms:W3CDTF">2024-11-19T20:22:49Z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