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848883" ContentType="image/png"/>
  <Default Extension="715948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4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538ef6ab21.53848883"/>
  <Relationship Id="rId3" Type="http://schemas.openxmlformats.org/officeDocument/2006/relationships/image" Target="../media/logo_673cf53913b0c12.715948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48450"/>
          <a:chOff x="9525" y="9525"/>
          <a:chExt cx="9229725" cy="6648450"/>
        </a:xfrm>
      </p:grpSpPr>
      <p:pic>
        <p:nvPicPr>
          <p:cNvPr id="1" name="Hypertrophic Cardiomyopathy in Scleroderma" descr="Hypertrophic Cardiomyopathy in Scleroderm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886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stiras SC, Moutsopoulos H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ypertrophic Cardiomyopathy in Scleroderm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17–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2024-11-19T20:29:45Z</dcterms:created>
  <dcterms:modified xsi:type="dcterms:W3CDTF">2024-11-19T20:29:45Z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