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464735" ContentType="image/png"/>
  <Default Extension="95702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4e8c97851.26464735"/>
  <Relationship Id="rId3" Type="http://schemas.openxmlformats.org/officeDocument/2006/relationships/image" Target="../media/logo_673cf94e90a2212.95702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Ventricular Arrhythmias in Lupus Myocarditis" descr="Ventricular Arrhythmias in Lupus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Arrhythmias in Lupus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2024-11-19T20:47:10Z</dcterms:created>
  <dcterms:modified xsi:type="dcterms:W3CDTF">2024-11-19T20:47:10Z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