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4310736" ContentType="image/png"/>
  <Default Extension="6351500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6506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f7945fe6251.34310736"/>
  <Relationship Id="rId3" Type="http://schemas.openxmlformats.org/officeDocument/2006/relationships/image" Target="../media/logo_673cf7947eff752.6351500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Arrhythogenic Right Ventricular Cardiomyopathy in Scleroderma: MRI Findings" descr="Arrhythogenic Right Ventricular Cardiomyopathy in Scleroderma: MRI Finding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298132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lastiras SC, Moutsopoulos H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rrhythogenic Right Ventricular Cardiomyopathy in Scleroderma: MRI Finding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1;10(1):17–25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0.4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3">
  <a:themeElements>
    <a:clrScheme name="Theme4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2024-11-19T20:39:48Z</dcterms:created>
  <dcterms:modified xsi:type="dcterms:W3CDTF">2024-11-19T20:39:48Z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