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310736" ContentType="image/png"/>
  <Default Extension="635150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945fe6251.34310736"/>
  <Relationship Id="rId3" Type="http://schemas.openxmlformats.org/officeDocument/2006/relationships/image" Target="../media/logo_673cf7947eff752.635150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rrhythogenic Right Ventricular Cardiomyopathy in Scleroderma: MRI Findings" descr="Arrhythogenic Right Ventricular Cardiomyopathy in Scleroderma: MRI Find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81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stiras SC, Moutsopoulos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hythogenic Right Ventricular Cardiomyopathy in Scleroderma: MRI Find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7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2024-11-19T20:39:48Z</dcterms:created>
  <dcterms:modified xsi:type="dcterms:W3CDTF">2024-11-19T20:39:48Z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