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364343" ContentType="image/png"/>
  <Default Extension="478654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7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6853d99a61.90364343"/>
  <Relationship Id="rId3" Type="http://schemas.openxmlformats.org/officeDocument/2006/relationships/image" Target="../media/logo_673cf68565e5942.478654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24475"/>
          <a:chOff x="9525" y="9525"/>
          <a:chExt cx="9229725" cy="5324475"/>
        </a:xfrm>
      </p:grpSpPr>
      <p:pic>
        <p:nvPicPr>
          <p:cNvPr id="1" name="Right Ventricular Involvement Detected by MRI on Probability of Survival in Patients with Systemic Sclerosis" descr="Right Ventricular Involvement Detected by MRI on Probability of Survival in Patients with Systemic Scler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stiras SC, Moutsopoulos H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ght Ventricular Involvement Detected by MRI on Probability of Survival in Patients with Systemic Scler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17–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2024-11-19T20:35:17Z</dcterms:created>
  <dcterms:modified xsi:type="dcterms:W3CDTF">2024-11-19T20:35:17Z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