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816452" ContentType="image/png"/>
  <Default Extension="441580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016ff0c11.30816452"/>
  <Relationship Id="rId3" Type="http://schemas.openxmlformats.org/officeDocument/2006/relationships/image" Target="../media/logo_673cf7017ee6e82.441580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International Task Force Consensus Guidelines for ICD Implantation" descr="International Task Force Consensus Guidelines for ICD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llace R, Calkins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national Task Force Consensus Guidelines for ICD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26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2024-11-19T20:37:21Z</dcterms:created>
  <dcterms:modified xsi:type="dcterms:W3CDTF">2024-11-19T20:37:21Z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