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676122" ContentType="image/png"/>
  <Default Extension="905090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60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b5d0ff0681.05676122"/>
  <Relationship Id="rId3" Type="http://schemas.openxmlformats.org/officeDocument/2006/relationships/image" Target="../media/logo_673cfb5d2822242.905090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43400"/>
          <a:chOff x="9525" y="9525"/>
          <a:chExt cx="9229725" cy="4343400"/>
        </a:xfrm>
      </p:grpSpPr>
      <p:pic>
        <p:nvPicPr>
          <p:cNvPr id="1" name="New Prediction Model for 5-year Event-free Survival Rate from Ventricular Arrhythmia" descr="New Prediction Model for 5-year Event-free Survival Rate from Ventricular Arrhythm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581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llace R, Calkins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ew Prediction Model for 5-year Event-free Survival Rate from Ventricular Arrhythm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1):26–3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3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2024-11-19T20:55:57Z</dcterms:created>
  <dcterms:modified xsi:type="dcterms:W3CDTF">2024-11-19T20:55:57Z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