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47530" ContentType="image/png"/>
  <Default Extension="613699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6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b443dc8c51.00547530"/>
  <Relationship Id="rId3" Type="http://schemas.openxmlformats.org/officeDocument/2006/relationships/image" Target="../media/logo_673cfb444c9a232.613699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2015 International Task Force Consensus Statement Model to ARVCrisk.com Model" descr="Comparison of 2015 International Task Force Consensus Statement Model to ARVCrisk.com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9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llace R, Calki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2015 International Task Force Consensus Statement Model to ARVCrisk.com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26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2024-11-19T20:55:32Z</dcterms:created>
  <dcterms:modified xsi:type="dcterms:W3CDTF">2024-11-19T20:55:32Z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