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959122" ContentType="image/png"/>
  <Default Extension="022652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a0fd6d9a61.11959122"/>
  <Relationship Id="rId3" Type="http://schemas.openxmlformats.org/officeDocument/2006/relationships/image" Target="../media/logo_673cfa0fe6a7482.022652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24400"/>
          <a:chOff x="9525" y="9525"/>
          <a:chExt cx="9229725" cy="4724400"/>
        </a:xfrm>
      </p:grpSpPr>
      <p:pic>
        <p:nvPicPr>
          <p:cNvPr id="1" name="Prediction of Life-threatening Ventricular Arrhythmia and Any Sustained Ventricular Arrhythmia" descr="Prediction of Life-threatening Ventricular Arrhythmia and Any Sustained Ventricular Arrhyth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62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llace R, Calkins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diction of Life-threatening Ventricular Arrhythmia and Any Sustained Ventricular Arrhyth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26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2024-11-19T20:50:23Z</dcterms:created>
  <dcterms:modified xsi:type="dcterms:W3CDTF">2024-11-19T20:50:23Z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